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7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22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81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7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2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1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3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88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E127-7303-45AC-9988-8A7EB519AF35}" type="datetimeFigureOut">
              <a:rPr kumimoji="1" lang="ja-JP" altLang="en-US" smtClean="0"/>
              <a:t>2015/3/26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3B47D-5550-43AF-AC34-041A28E648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10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50648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ja-JP" altLang="en-US" sz="1800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提出フォーマット①九十九島の認知を上げることを目的とした</a:t>
            </a:r>
            <a:r>
              <a:rPr lang="en-US" altLang="ja-JP" sz="1800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Web</a:t>
            </a:r>
            <a:r>
              <a:rPr lang="ja-JP" altLang="en-US" sz="1800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サイトのアイデア</a:t>
            </a:r>
            <a:endParaRPr kumimoji="1" lang="ja-JP" altLang="en-US" sz="1800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635896" y="836712"/>
            <a:ext cx="525658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635896" y="1772816"/>
            <a:ext cx="5256584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23528" y="3933056"/>
            <a:ext cx="8568952" cy="288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35896" y="836712"/>
            <a:ext cx="3348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Web</a:t>
            </a:r>
            <a:r>
              <a:rPr kumimoji="1"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サイトのコンセプト</a:t>
            </a:r>
            <a:endParaRPr kumimoji="1" lang="ja-JP" altLang="en-US" sz="1100" u="sng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3933056"/>
            <a:ext cx="3348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コンテンツのアイデア</a:t>
            </a:r>
            <a:endParaRPr lang="en-US" altLang="ja-JP" sz="1100" u="sng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35896" y="1772816"/>
            <a:ext cx="3348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企画</a:t>
            </a:r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意図</a:t>
            </a:r>
            <a:endParaRPr lang="en-US" altLang="ja-JP" sz="1100" u="sng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36512" y="692696"/>
            <a:ext cx="3671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＜課題について＞</a:t>
            </a:r>
            <a:endParaRPr kumimoji="1" lang="en-US" altLang="ja-JP" sz="1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講座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の舞台となる</a:t>
            </a:r>
            <a:r>
              <a:rPr kumimoji="1"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九十九島の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関東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での認知度は</a:t>
            </a:r>
            <a:r>
              <a:rPr lang="en-US" altLang="ja-JP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28.5%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と言われています。</a:t>
            </a:r>
            <a:endParaRPr lang="en-US" altLang="ja-JP" sz="14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そのような背景を踏まえ、九十九島を知らない方が興味を持ち、何度も訪れたくなる、また「いいね」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がシェアされる</a:t>
            </a:r>
            <a:r>
              <a:rPr lang="en-US" altLang="ja-JP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Web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サイト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のコンセプトとコンテンツアイデアを</a:t>
            </a:r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提出いただきます。</a:t>
            </a:r>
            <a:endParaRPr lang="en-US" altLang="ja-JP" sz="1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14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「大物タレントを多数登場させる」といったお金をかければ実現できるアイデアではない、九十九島の本当の魅力を活かしたアイデアを募集いたします。</a:t>
            </a:r>
            <a:endParaRPr lang="en-US" altLang="ja-JP" sz="14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434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44624"/>
            <a:ext cx="9144000" cy="50648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提出フォーマット②自身の特技、スキル</a:t>
            </a:r>
            <a:endParaRPr lang="ja-JP" altLang="en-US" sz="1800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496" y="692696"/>
            <a:ext cx="2664296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719118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顔写真</a:t>
            </a:r>
            <a:endParaRPr kumimoji="1" lang="ja-JP" altLang="en-US" sz="1100" u="sng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496" y="2420888"/>
            <a:ext cx="2664296" cy="4320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2447310"/>
            <a:ext cx="2664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名前　　　　　　　　　　　　　　</a:t>
            </a:r>
            <a:endParaRPr kumimoji="1" lang="ja-JP" altLang="en-US" sz="1100" u="sng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251520" y="3140968"/>
            <a:ext cx="22322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496" y="3284984"/>
            <a:ext cx="2664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プロフィール</a:t>
            </a:r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　　　　　</a:t>
            </a:r>
            <a:endParaRPr kumimoji="1" lang="ja-JP" altLang="en-US" sz="1100" u="sng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71800" y="692696"/>
            <a:ext cx="6300192" cy="6048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43808" y="71911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自己</a:t>
            </a:r>
            <a:r>
              <a:rPr lang="en-US" altLang="ja-JP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PR</a:t>
            </a:r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（特技、スキル、意気込みなど</a:t>
            </a:r>
            <a:r>
              <a:rPr lang="ja-JP" altLang="en-US" sz="1100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）</a:t>
            </a:r>
            <a:r>
              <a:rPr lang="ja-JP" altLang="en-US" sz="1100" u="sng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　　　　　　　　　　</a:t>
            </a:r>
            <a:endParaRPr kumimoji="1" lang="ja-JP" altLang="en-US" sz="1100" u="sng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55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146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提出フォーマット①九十九島の認知を上げることを目的としたWebサイトのアイデア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2015-02-22T02:50:59Z</dcterms:created>
  <dcterms:modified xsi:type="dcterms:W3CDTF">2015-03-26T00:13:59Z</dcterms:modified>
</cp:coreProperties>
</file>